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84086-A203-4135-8066-5DE537681758}" v="6" dt="2022-04-09T04:53:22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an Sudkamp" userId="9547ec1665437a9e" providerId="LiveId" clId="{47D84086-A203-4135-8066-5DE537681758}"/>
    <pc:docChg chg="custSel addSld delSld modSld">
      <pc:chgData name="Lillian Sudkamp" userId="9547ec1665437a9e" providerId="LiveId" clId="{47D84086-A203-4135-8066-5DE537681758}" dt="2022-04-09T04:56:48.007" v="274" actId="20577"/>
      <pc:docMkLst>
        <pc:docMk/>
      </pc:docMkLst>
      <pc:sldChg chg="addSp modSp mod">
        <pc:chgData name="Lillian Sudkamp" userId="9547ec1665437a9e" providerId="LiveId" clId="{47D84086-A203-4135-8066-5DE537681758}" dt="2022-04-09T04:46:54.547" v="11" actId="120"/>
        <pc:sldMkLst>
          <pc:docMk/>
          <pc:sldMk cId="766217015" sldId="258"/>
        </pc:sldMkLst>
        <pc:spChg chg="mod">
          <ac:chgData name="Lillian Sudkamp" userId="9547ec1665437a9e" providerId="LiveId" clId="{47D84086-A203-4135-8066-5DE537681758}" dt="2022-04-09T04:46:54.547" v="11" actId="120"/>
          <ac:spMkLst>
            <pc:docMk/>
            <pc:sldMk cId="766217015" sldId="258"/>
            <ac:spMk id="3" creationId="{F1117D2E-AB5E-4F0E-AF69-D0062E1F730F}"/>
          </ac:spMkLst>
        </pc:spChg>
        <pc:picChg chg="add mod">
          <ac:chgData name="Lillian Sudkamp" userId="9547ec1665437a9e" providerId="LiveId" clId="{47D84086-A203-4135-8066-5DE537681758}" dt="2022-04-09T04:46:09.817" v="10" actId="1076"/>
          <ac:picMkLst>
            <pc:docMk/>
            <pc:sldMk cId="766217015" sldId="258"/>
            <ac:picMk id="5" creationId="{FBF9F50F-6E75-465B-A3E0-59F75EDDCE6F}"/>
          </ac:picMkLst>
        </pc:picChg>
      </pc:sldChg>
      <pc:sldChg chg="modSp mod">
        <pc:chgData name="Lillian Sudkamp" userId="9547ec1665437a9e" providerId="LiveId" clId="{47D84086-A203-4135-8066-5DE537681758}" dt="2022-04-09T04:54:29.934" v="123" actId="20577"/>
        <pc:sldMkLst>
          <pc:docMk/>
          <pc:sldMk cId="2953044197" sldId="259"/>
        </pc:sldMkLst>
        <pc:spChg chg="mod">
          <ac:chgData name="Lillian Sudkamp" userId="9547ec1665437a9e" providerId="LiveId" clId="{47D84086-A203-4135-8066-5DE537681758}" dt="2022-04-09T04:47:01.394" v="12" actId="120"/>
          <ac:spMkLst>
            <pc:docMk/>
            <pc:sldMk cId="2953044197" sldId="259"/>
            <ac:spMk id="3" creationId="{F8275825-A70F-4BA6-971E-B19647F45500}"/>
          </ac:spMkLst>
        </pc:spChg>
        <pc:spChg chg="mod">
          <ac:chgData name="Lillian Sudkamp" userId="9547ec1665437a9e" providerId="LiveId" clId="{47D84086-A203-4135-8066-5DE537681758}" dt="2022-04-09T04:54:29.934" v="123" actId="20577"/>
          <ac:spMkLst>
            <pc:docMk/>
            <pc:sldMk cId="2953044197" sldId="259"/>
            <ac:spMk id="8" creationId="{2B0F7660-7B6C-486E-88B5-68580E3B5275}"/>
          </ac:spMkLst>
        </pc:spChg>
      </pc:sldChg>
      <pc:sldChg chg="modSp mod">
        <pc:chgData name="Lillian Sudkamp" userId="9547ec1665437a9e" providerId="LiveId" clId="{47D84086-A203-4135-8066-5DE537681758}" dt="2022-04-09T04:47:05.650" v="13" actId="120"/>
        <pc:sldMkLst>
          <pc:docMk/>
          <pc:sldMk cId="276574802" sldId="260"/>
        </pc:sldMkLst>
        <pc:spChg chg="mod">
          <ac:chgData name="Lillian Sudkamp" userId="9547ec1665437a9e" providerId="LiveId" clId="{47D84086-A203-4135-8066-5DE537681758}" dt="2022-04-09T04:47:05.650" v="13" actId="120"/>
          <ac:spMkLst>
            <pc:docMk/>
            <pc:sldMk cId="276574802" sldId="260"/>
            <ac:spMk id="3" creationId="{75AAD074-3643-4CB5-8F13-2656AF3CA04F}"/>
          </ac:spMkLst>
        </pc:spChg>
      </pc:sldChg>
      <pc:sldChg chg="modSp mod">
        <pc:chgData name="Lillian Sudkamp" userId="9547ec1665437a9e" providerId="LiveId" clId="{47D84086-A203-4135-8066-5DE537681758}" dt="2022-04-09T04:47:10.626" v="14" actId="120"/>
        <pc:sldMkLst>
          <pc:docMk/>
          <pc:sldMk cId="1179298283" sldId="261"/>
        </pc:sldMkLst>
        <pc:spChg chg="mod">
          <ac:chgData name="Lillian Sudkamp" userId="9547ec1665437a9e" providerId="LiveId" clId="{47D84086-A203-4135-8066-5DE537681758}" dt="2022-04-09T04:47:10.626" v="14" actId="120"/>
          <ac:spMkLst>
            <pc:docMk/>
            <pc:sldMk cId="1179298283" sldId="261"/>
            <ac:spMk id="3" creationId="{7C54B53E-EC09-42BA-8EB3-81AB177BDDF4}"/>
          </ac:spMkLst>
        </pc:spChg>
      </pc:sldChg>
      <pc:sldChg chg="modSp mod">
        <pc:chgData name="Lillian Sudkamp" userId="9547ec1665437a9e" providerId="LiveId" clId="{47D84086-A203-4135-8066-5DE537681758}" dt="2022-04-09T04:56:48.007" v="274" actId="20577"/>
        <pc:sldMkLst>
          <pc:docMk/>
          <pc:sldMk cId="2089959418" sldId="262"/>
        </pc:sldMkLst>
        <pc:spChg chg="mod">
          <ac:chgData name="Lillian Sudkamp" userId="9547ec1665437a9e" providerId="LiveId" clId="{47D84086-A203-4135-8066-5DE537681758}" dt="2022-04-09T04:47:14.698" v="15" actId="120"/>
          <ac:spMkLst>
            <pc:docMk/>
            <pc:sldMk cId="2089959418" sldId="262"/>
            <ac:spMk id="3" creationId="{47394BA6-C016-47FD-9D59-82E8F85B5BBD}"/>
          </ac:spMkLst>
        </pc:spChg>
        <pc:spChg chg="mod">
          <ac:chgData name="Lillian Sudkamp" userId="9547ec1665437a9e" providerId="LiveId" clId="{47D84086-A203-4135-8066-5DE537681758}" dt="2022-04-09T04:56:48.007" v="274" actId="20577"/>
          <ac:spMkLst>
            <pc:docMk/>
            <pc:sldMk cId="2089959418" sldId="262"/>
            <ac:spMk id="6" creationId="{35CB475A-9312-4848-ADEC-23A3B47EAB01}"/>
          </ac:spMkLst>
        </pc:spChg>
      </pc:sldChg>
      <pc:sldChg chg="addSp delSp modSp new del mod">
        <pc:chgData name="Lillian Sudkamp" userId="9547ec1665437a9e" providerId="LiveId" clId="{47D84086-A203-4135-8066-5DE537681758}" dt="2022-04-09T04:51:32.130" v="88" actId="47"/>
        <pc:sldMkLst>
          <pc:docMk/>
          <pc:sldMk cId="848746399" sldId="263"/>
        </pc:sldMkLst>
        <pc:spChg chg="del">
          <ac:chgData name="Lillian Sudkamp" userId="9547ec1665437a9e" providerId="LiveId" clId="{47D84086-A203-4135-8066-5DE537681758}" dt="2022-04-09T04:50:09.989" v="71" actId="931"/>
          <ac:spMkLst>
            <pc:docMk/>
            <pc:sldMk cId="848746399" sldId="263"/>
            <ac:spMk id="2" creationId="{301ADE1A-7597-466C-AFE0-F43F8C402889}"/>
          </ac:spMkLst>
        </pc:spChg>
        <pc:spChg chg="mod">
          <ac:chgData name="Lillian Sudkamp" userId="9547ec1665437a9e" providerId="LiveId" clId="{47D84086-A203-4135-8066-5DE537681758}" dt="2022-04-09T04:49:51.374" v="70" actId="20577"/>
          <ac:spMkLst>
            <pc:docMk/>
            <pc:sldMk cId="848746399" sldId="263"/>
            <ac:spMk id="3" creationId="{22ECF872-A7D0-4F3D-8AC5-6B5EEE4BAB71}"/>
          </ac:spMkLst>
        </pc:spChg>
        <pc:picChg chg="add mod modCrop">
          <ac:chgData name="Lillian Sudkamp" userId="9547ec1665437a9e" providerId="LiveId" clId="{47D84086-A203-4135-8066-5DE537681758}" dt="2022-04-09T04:51:14.841" v="85" actId="1076"/>
          <ac:picMkLst>
            <pc:docMk/>
            <pc:sldMk cId="848746399" sldId="263"/>
            <ac:picMk id="5" creationId="{6C8AA035-422B-4A71-B44C-75D8049527D8}"/>
          </ac:picMkLst>
        </pc:picChg>
        <pc:picChg chg="add del mod">
          <ac:chgData name="Lillian Sudkamp" userId="9547ec1665437a9e" providerId="LiveId" clId="{47D84086-A203-4135-8066-5DE537681758}" dt="2022-04-09T04:51:11.782" v="84" actId="478"/>
          <ac:picMkLst>
            <pc:docMk/>
            <pc:sldMk cId="848746399" sldId="263"/>
            <ac:picMk id="7" creationId="{E474DD19-70A3-486C-8442-74C67191FAB9}"/>
          </ac:picMkLst>
        </pc:picChg>
      </pc:sldChg>
      <pc:sldChg chg="addSp delSp modSp new mod">
        <pc:chgData name="Lillian Sudkamp" userId="9547ec1665437a9e" providerId="LiveId" clId="{47D84086-A203-4135-8066-5DE537681758}" dt="2022-04-09T04:54:12.529" v="120" actId="1076"/>
        <pc:sldMkLst>
          <pc:docMk/>
          <pc:sldMk cId="1131351632" sldId="263"/>
        </pc:sldMkLst>
        <pc:spChg chg="add del mod">
          <ac:chgData name="Lillian Sudkamp" userId="9547ec1665437a9e" providerId="LiveId" clId="{47D84086-A203-4135-8066-5DE537681758}" dt="2022-04-09T04:51:44.565" v="92"/>
          <ac:spMkLst>
            <pc:docMk/>
            <pc:sldMk cId="1131351632" sldId="263"/>
            <ac:spMk id="2" creationId="{A63B2D74-4012-4F06-8F7F-499DC2A295EC}"/>
          </ac:spMkLst>
        </pc:spChg>
        <pc:spChg chg="add mod">
          <ac:chgData name="Lillian Sudkamp" userId="9547ec1665437a9e" providerId="LiveId" clId="{47D84086-A203-4135-8066-5DE537681758}" dt="2022-04-09T04:53:12.568" v="110" actId="1076"/>
          <ac:spMkLst>
            <pc:docMk/>
            <pc:sldMk cId="1131351632" sldId="263"/>
            <ac:spMk id="3" creationId="{90AC173A-E375-4A4D-B601-4D92C418675A}"/>
          </ac:spMkLst>
        </pc:spChg>
        <pc:picChg chg="add mod modCrop">
          <ac:chgData name="Lillian Sudkamp" userId="9547ec1665437a9e" providerId="LiveId" clId="{47D84086-A203-4135-8066-5DE537681758}" dt="2022-04-09T04:54:12.529" v="120" actId="1076"/>
          <ac:picMkLst>
            <pc:docMk/>
            <pc:sldMk cId="1131351632" sldId="263"/>
            <ac:picMk id="5" creationId="{454D1ADE-C05B-487F-B6DC-A3C57D58617D}"/>
          </ac:picMkLst>
        </pc:picChg>
      </pc:sldChg>
      <pc:sldChg chg="new del">
        <pc:chgData name="Lillian Sudkamp" userId="9547ec1665437a9e" providerId="LiveId" clId="{47D84086-A203-4135-8066-5DE537681758}" dt="2022-04-09T04:51:29.437" v="87" actId="47"/>
        <pc:sldMkLst>
          <pc:docMk/>
          <pc:sldMk cId="1772131151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Click to 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256CD9-1DFA-4BB2-9916-9DA0A53CB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1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256CD9-1DFA-4BB2-9916-9DA0A53CB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1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256CD9-1DFA-4BB2-9916-9DA0A53CB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8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256CD9-1DFA-4BB2-9916-9DA0A53CB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6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A5F5319-5846-43C8-B764-51DA7F1C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96" y="81574"/>
            <a:ext cx="3309337" cy="753491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E7D9160-CB19-41EE-AEAA-39EB809CD4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7"/>
          <a:stretch/>
        </p:blipFill>
        <p:spPr>
          <a:xfrm>
            <a:off x="5028340" y="4498516"/>
            <a:ext cx="1812113" cy="156966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627F481-774C-4FD7-9223-295F5AF455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0" r="23706"/>
          <a:stretch/>
        </p:blipFill>
        <p:spPr>
          <a:xfrm>
            <a:off x="3249563" y="4433144"/>
            <a:ext cx="976185" cy="170040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8ED7481-EC06-419C-A63F-C934025ED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82" y="4454470"/>
            <a:ext cx="3296417" cy="1651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37AC4-4AE9-4B78-85AE-F365D4EE261E}"/>
              </a:ext>
            </a:extLst>
          </p:cNvPr>
          <p:cNvSpPr txBox="1"/>
          <p:nvPr/>
        </p:nvSpPr>
        <p:spPr>
          <a:xfrm>
            <a:off x="1299351" y="706677"/>
            <a:ext cx="9270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>
                <a:solidFill>
                  <a:srgbClr val="201F1E"/>
                </a:solidFill>
                <a:effectLst/>
                <a:latin typeface="Avenir Next LT Pro Demi" panose="020B0604020202020204" pitchFamily="34" charset="0"/>
              </a:rPr>
              <a:t>The EagleSat 2: Fabrication Team Finalizations</a:t>
            </a:r>
            <a:endParaRPr lang="en-US" sz="5400" dirty="0">
              <a:latin typeface="Avenir Next LT Pro Demi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496CB-A916-4924-9C7A-289E74AD5341}"/>
              </a:ext>
            </a:extLst>
          </p:cNvPr>
          <p:cNvSpPr txBox="1"/>
          <p:nvPr/>
        </p:nvSpPr>
        <p:spPr>
          <a:xfrm>
            <a:off x="2253469" y="2305615"/>
            <a:ext cx="78889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Lillian Sudkamp - Fabrications Integrator</a:t>
            </a:r>
          </a:p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Embry-Riddle Aeronautical University Prescott</a:t>
            </a:r>
          </a:p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Mentor: Dr. Ahmed </a:t>
            </a:r>
            <a:r>
              <a:rPr lang="en-US" sz="2800" dirty="0" err="1">
                <a:latin typeface="Avenir Next LT Pro" panose="020B0504020202020204" pitchFamily="34" charset="0"/>
              </a:rPr>
              <a:t>Sulyman</a:t>
            </a:r>
            <a:endParaRPr lang="en-US" sz="2800" dirty="0">
              <a:latin typeface="Avenir Next LT Pro" panose="020B0504020202020204" pitchFamily="34" charset="0"/>
            </a:endParaRPr>
          </a:p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Arizona Space Grant Symposium</a:t>
            </a:r>
          </a:p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April 23, 2022</a:t>
            </a:r>
          </a:p>
        </p:txBody>
      </p:sp>
    </p:spTree>
    <p:extLst>
      <p:ext uri="{BB962C8B-B14F-4D97-AF65-F5344CB8AC3E}">
        <p14:creationId xmlns:p14="http://schemas.microsoft.com/office/powerpoint/2010/main" val="180610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B3763A-74F8-4751-9818-47622A91E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venir Next LT Pro" panose="020B0504020202020204" pitchFamily="34" charset="0"/>
              </a:rPr>
              <a:t>Project Overview</a:t>
            </a:r>
          </a:p>
          <a:p>
            <a:r>
              <a:rPr lang="en-US" sz="3200" dirty="0">
                <a:latin typeface="Avenir Next LT Pro" panose="020B0504020202020204" pitchFamily="34" charset="0"/>
              </a:rPr>
              <a:t>Design</a:t>
            </a:r>
          </a:p>
          <a:p>
            <a:r>
              <a:rPr lang="en-US" sz="3200" dirty="0">
                <a:latin typeface="Avenir Next LT Pro" panose="020B0504020202020204" pitchFamily="34" charset="0"/>
              </a:rPr>
              <a:t>Simulations</a:t>
            </a:r>
          </a:p>
          <a:p>
            <a:r>
              <a:rPr lang="en-US" sz="3200" dirty="0">
                <a:latin typeface="Avenir Next LT Pro" panose="020B0504020202020204" pitchFamily="34" charset="0"/>
              </a:rPr>
              <a:t>Assembly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117D2E-AB5E-4F0E-AF69-D0062E1F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venir Next LT Pro Demi" panose="020B0704020202020204" pitchFamily="34" charset="0"/>
              </a:rPr>
              <a:t>Overview</a:t>
            </a:r>
          </a:p>
        </p:txBody>
      </p:sp>
      <p:pic>
        <p:nvPicPr>
          <p:cNvPr id="5" name="Picture 4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FBF9F50F-6E75-465B-A3E0-59F75EDDC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29" y="314325"/>
            <a:ext cx="1080135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1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275825-A70F-4BA6-971E-B19647F4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venir Next LT Pro Demi" panose="020B0704020202020204" pitchFamily="34" charset="0"/>
              </a:rPr>
              <a:t>Project Overview</a:t>
            </a:r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B2F06898-A9C6-450B-A2B3-8EF3E9DB40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3" t="3883" r="39608" b="4885"/>
          <a:stretch/>
        </p:blipFill>
        <p:spPr>
          <a:xfrm>
            <a:off x="7673346" y="970384"/>
            <a:ext cx="2067811" cy="51598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0F7660-7B6C-486E-88B5-68580E3B5275}"/>
              </a:ext>
            </a:extLst>
          </p:cNvPr>
          <p:cNvSpPr txBox="1"/>
          <p:nvPr/>
        </p:nvSpPr>
        <p:spPr>
          <a:xfrm>
            <a:off x="650744" y="1175658"/>
            <a:ext cx="54452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Next LT Pro" panose="020B0504020202020204" pitchFamily="34" charset="0"/>
              </a:rPr>
              <a:t>Goal:</a:t>
            </a:r>
          </a:p>
          <a:p>
            <a:pPr lvl="1"/>
            <a:r>
              <a:rPr lang="en-US" sz="3200" dirty="0">
                <a:latin typeface="Avenir Next LT Pro" panose="020B0504020202020204" pitchFamily="34" charset="0"/>
              </a:rPr>
              <a:t>Create a 3U CubeSat structure that can withstand deployment and protect the innerworkings of the satellite</a:t>
            </a:r>
          </a:p>
          <a:p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4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24058DF-08F4-4490-AF98-059E2BAEC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07" y="944869"/>
            <a:ext cx="3385199" cy="51517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AAD074-3643-4CB5-8F13-2656AF3C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venir Next LT Pro Demi" panose="020B0704020202020204" pitchFamily="34" charset="0"/>
              </a:rPr>
              <a:t>Design</a:t>
            </a:r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BBA95EC9-4BFE-4D71-9372-4ABFA009F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4" y="944868"/>
            <a:ext cx="5706513" cy="51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54B53E-EC09-42BA-8EB3-81AB177B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venir Next LT Pro Demi" panose="020B0704020202020204" pitchFamily="34" charset="0"/>
              </a:rPr>
              <a:t>Simulations</a:t>
            </a:r>
          </a:p>
        </p:txBody>
      </p:sp>
      <p:pic>
        <p:nvPicPr>
          <p:cNvPr id="11" name="Content Placeholder 10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BB76CF0-D893-4DDC-815D-886B9B1E4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47" y="1062209"/>
            <a:ext cx="2258008" cy="4970291"/>
          </a:xfrm>
        </p:spPr>
      </p:pic>
      <p:pic>
        <p:nvPicPr>
          <p:cNvPr id="15" name="Picture 14" descr="A close-up of a roller coaster&#10;&#10;Description automatically generated with medium confidence">
            <a:extLst>
              <a:ext uri="{FF2B5EF4-FFF2-40B4-BE49-F238E27FC236}">
                <a16:creationId xmlns:a16="http://schemas.microsoft.com/office/drawing/2014/main" id="{136006FA-1DA2-42B3-9363-B6F0443C8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86" y="1062209"/>
            <a:ext cx="2116316" cy="50159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2C7D1C-C8EF-429F-84D3-011842167CE8}"/>
              </a:ext>
            </a:extLst>
          </p:cNvPr>
          <p:cNvSpPr txBox="1"/>
          <p:nvPr/>
        </p:nvSpPr>
        <p:spPr>
          <a:xfrm>
            <a:off x="746449" y="1203650"/>
            <a:ext cx="64474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LT Pro" panose="020B0504020202020204" pitchFamily="34" charset="0"/>
              </a:rPr>
              <a:t>Simulations done on Fusion 360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LT Pro" panose="020B0504020202020204" pitchFamily="34" charset="0"/>
              </a:rPr>
              <a:t>Initial Sims done on just the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LT Pro" panose="020B0504020202020204" pitchFamily="34" charset="0"/>
              </a:rPr>
              <a:t>Simulations Include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LT Pro" panose="020B0504020202020204" pitchFamily="34" charset="0"/>
              </a:rPr>
              <a:t>Thermal Tests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LT Pro" panose="020B0504020202020204" pitchFamily="34" charset="0"/>
              </a:rPr>
              <a:t>Vibration Tests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LT Pro" panose="020B0504020202020204" pitchFamily="34" charset="0"/>
              </a:rPr>
              <a:t>Impact Tests</a:t>
            </a:r>
          </a:p>
        </p:txBody>
      </p:sp>
    </p:spTree>
    <p:extLst>
      <p:ext uri="{BB962C8B-B14F-4D97-AF65-F5344CB8AC3E}">
        <p14:creationId xmlns:p14="http://schemas.microsoft.com/office/powerpoint/2010/main" val="117929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CAB8F006-8E98-4952-84B0-54A2EB3D7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45" y="1124372"/>
            <a:ext cx="2362405" cy="490770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394BA6-C016-47FD-9D59-82E8F85B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venir Next LT Pro Demi" panose="020B0704020202020204" pitchFamily="34" charset="0"/>
              </a:rPr>
              <a:t>Assembly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B475A-9312-4848-ADEC-23A3B47EAB01}"/>
              </a:ext>
            </a:extLst>
          </p:cNvPr>
          <p:cNvSpPr txBox="1"/>
          <p:nvPr/>
        </p:nvSpPr>
        <p:spPr>
          <a:xfrm>
            <a:off x="578498" y="1380931"/>
            <a:ext cx="6885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LT Pro" panose="020B0504020202020204" pitchFamily="34" charset="0"/>
              </a:rPr>
              <a:t>Final Assembly will be completed in the Fall of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venir Next LT Pro" panose="020B0504020202020204" pitchFamily="34" charset="0"/>
              </a:rPr>
              <a:t>Launch will be in Spring 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5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C173A-E375-4A4D-B601-4D92C418675A}"/>
              </a:ext>
            </a:extLst>
          </p:cNvPr>
          <p:cNvSpPr txBox="1"/>
          <p:nvPr/>
        </p:nvSpPr>
        <p:spPr>
          <a:xfrm>
            <a:off x="2817962" y="2199736"/>
            <a:ext cx="6556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venir Next LT Pro Demi" panose="020B0704020202020204" pitchFamily="34" charset="0"/>
              </a:rPr>
              <a:t>Questions?</a:t>
            </a:r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454D1ADE-C05B-487F-B6DC-A3C57D586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6" t="3432" r="40213" b="6572"/>
          <a:stretch/>
        </p:blipFill>
        <p:spPr>
          <a:xfrm>
            <a:off x="937044" y="401432"/>
            <a:ext cx="2220224" cy="54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51632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Fabrication</Template>
  <TotalTime>156</TotalTime>
  <Words>97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Avenir Next LT Pro Demi</vt:lpstr>
      <vt:lpstr>Century Gothic</vt:lpstr>
      <vt:lpstr>Tahoma</vt:lpstr>
      <vt:lpstr>EagleSat Theme</vt:lpstr>
      <vt:lpstr>PowerPoint Presentation</vt:lpstr>
      <vt:lpstr>Overview</vt:lpstr>
      <vt:lpstr>Project Overview</vt:lpstr>
      <vt:lpstr>Design</vt:lpstr>
      <vt:lpstr>Simulations</vt:lpstr>
      <vt:lpstr>Assembly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Lillian Sudkamp</dc:creator>
  <cp:lastModifiedBy>Lillian Sudkamp</cp:lastModifiedBy>
  <cp:revision>1</cp:revision>
  <dcterms:created xsi:type="dcterms:W3CDTF">2022-04-08T06:31:35Z</dcterms:created>
  <dcterms:modified xsi:type="dcterms:W3CDTF">2022-04-09T04:56:56Z</dcterms:modified>
</cp:coreProperties>
</file>